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4" r:id="rId7"/>
    <p:sldId id="262" r:id="rId8"/>
    <p:sldId id="263" r:id="rId9"/>
    <p:sldId id="271" r:id="rId10"/>
    <p:sldId id="273" r:id="rId11"/>
    <p:sldId id="265" r:id="rId12"/>
    <p:sldId id="266" r:id="rId13"/>
    <p:sldId id="267" r:id="rId14"/>
    <p:sldId id="272" r:id="rId15"/>
    <p:sldId id="268" r:id="rId16"/>
    <p:sldId id="269" r:id="rId17"/>
    <p:sldId id="274" r:id="rId18"/>
    <p:sldId id="275"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6/14/2025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6/14/2025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6/14/2025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6/14/2025</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127.0.0.1:5500/AI%20chatbot.htm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A4761-0F9B-D0BD-56C0-EB065F572FD6}"/>
              </a:ext>
            </a:extLst>
          </p:cNvPr>
          <p:cNvSpPr>
            <a:spLocks noGrp="1"/>
          </p:cNvSpPr>
          <p:nvPr>
            <p:ph type="ctrTitle"/>
          </p:nvPr>
        </p:nvSpPr>
        <p:spPr>
          <a:xfrm>
            <a:off x="1219200" y="1122363"/>
            <a:ext cx="9377531" cy="1424192"/>
          </a:xfrm>
        </p:spPr>
        <p:txBody>
          <a:bodyPr/>
          <a:lstStyle/>
          <a:p>
            <a:r>
              <a:rPr lang="en-IN" dirty="0"/>
              <a:t>Vaidani LAKSHMI VIJAYA</a:t>
            </a:r>
          </a:p>
        </p:txBody>
      </p:sp>
      <p:sp>
        <p:nvSpPr>
          <p:cNvPr id="3" name="Subtitle 2">
            <a:extLst>
              <a:ext uri="{FF2B5EF4-FFF2-40B4-BE49-F238E27FC236}">
                <a16:creationId xmlns:a16="http://schemas.microsoft.com/office/drawing/2014/main" id="{72B1C64B-5180-A14F-06E2-C478720CAD70}"/>
              </a:ext>
            </a:extLst>
          </p:cNvPr>
          <p:cNvSpPr>
            <a:spLocks noGrp="1"/>
          </p:cNvSpPr>
          <p:nvPr>
            <p:ph type="subTitle" idx="1"/>
          </p:nvPr>
        </p:nvSpPr>
        <p:spPr>
          <a:xfrm>
            <a:off x="1595269" y="2812026"/>
            <a:ext cx="9001462" cy="2084440"/>
          </a:xfrm>
        </p:spPr>
        <p:txBody>
          <a:bodyPr>
            <a:normAutofit/>
          </a:bodyPr>
          <a:lstStyle/>
          <a:p>
            <a:r>
              <a:rPr lang="en-IN" sz="4000" dirty="0"/>
              <a:t>Micro IT Project</a:t>
            </a:r>
          </a:p>
          <a:p>
            <a:r>
              <a:rPr lang="en-IN" sz="4000" dirty="0"/>
              <a:t>AI Chatbot for FAQs</a:t>
            </a:r>
          </a:p>
        </p:txBody>
      </p:sp>
    </p:spTree>
    <p:extLst>
      <p:ext uri="{BB962C8B-B14F-4D97-AF65-F5344CB8AC3E}">
        <p14:creationId xmlns:p14="http://schemas.microsoft.com/office/powerpoint/2010/main" val="41789392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21437-D6A5-88DE-B1EC-A64D52E23DCA}"/>
              </a:ext>
            </a:extLst>
          </p:cNvPr>
          <p:cNvSpPr>
            <a:spLocks noGrp="1"/>
          </p:cNvSpPr>
          <p:nvPr>
            <p:ph type="title"/>
          </p:nvPr>
        </p:nvSpPr>
        <p:spPr>
          <a:xfrm>
            <a:off x="913795" y="383459"/>
            <a:ext cx="10353761" cy="1052052"/>
          </a:xfrm>
        </p:spPr>
        <p:txBody>
          <a:bodyPr/>
          <a:lstStyle/>
          <a:p>
            <a:r>
              <a:rPr lang="en-IN" dirty="0"/>
              <a:t>Development chatbot image</a:t>
            </a:r>
          </a:p>
        </p:txBody>
      </p:sp>
      <p:pic>
        <p:nvPicPr>
          <p:cNvPr id="5" name="Content Placeholder 4">
            <a:extLst>
              <a:ext uri="{FF2B5EF4-FFF2-40B4-BE49-F238E27FC236}">
                <a16:creationId xmlns:a16="http://schemas.microsoft.com/office/drawing/2014/main" id="{35FDBAD0-600F-A5CF-7199-E4CD3EF90C4A}"/>
              </a:ext>
            </a:extLst>
          </p:cNvPr>
          <p:cNvPicPr>
            <a:picLocks noGrp="1" noChangeAspect="1"/>
          </p:cNvPicPr>
          <p:nvPr>
            <p:ph idx="1"/>
          </p:nvPr>
        </p:nvPicPr>
        <p:blipFill>
          <a:blip r:embed="rId2"/>
          <a:stretch>
            <a:fillRect/>
          </a:stretch>
        </p:blipFill>
        <p:spPr>
          <a:xfrm>
            <a:off x="1081548" y="1710813"/>
            <a:ext cx="9851923" cy="5034116"/>
          </a:xfrm>
        </p:spPr>
      </p:pic>
    </p:spTree>
    <p:extLst>
      <p:ext uri="{BB962C8B-B14F-4D97-AF65-F5344CB8AC3E}">
        <p14:creationId xmlns:p14="http://schemas.microsoft.com/office/powerpoint/2010/main" val="1422365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7C580-AFF3-ECEE-923A-6766DCFC9AF4}"/>
              </a:ext>
            </a:extLst>
          </p:cNvPr>
          <p:cNvSpPr>
            <a:spLocks noGrp="1"/>
          </p:cNvSpPr>
          <p:nvPr>
            <p:ph type="title"/>
          </p:nvPr>
        </p:nvSpPr>
        <p:spPr/>
        <p:txBody>
          <a:bodyPr/>
          <a:lstStyle/>
          <a:p>
            <a:r>
              <a:rPr lang="en-IN" dirty="0"/>
              <a:t>Web Integration</a:t>
            </a:r>
          </a:p>
        </p:txBody>
      </p:sp>
      <p:sp>
        <p:nvSpPr>
          <p:cNvPr id="4" name="Rectangle 1">
            <a:extLst>
              <a:ext uri="{FF2B5EF4-FFF2-40B4-BE49-F238E27FC236}">
                <a16:creationId xmlns:a16="http://schemas.microsoft.com/office/drawing/2014/main" id="{F3870709-E4C9-0474-D07A-42A0FD7B6699}"/>
              </a:ext>
            </a:extLst>
          </p:cNvPr>
          <p:cNvSpPr>
            <a:spLocks noGrp="1" noChangeArrowheads="1"/>
          </p:cNvSpPr>
          <p:nvPr>
            <p:ph idx="1"/>
          </p:nvPr>
        </p:nvSpPr>
        <p:spPr bwMode="auto">
          <a:xfrm>
            <a:off x="3008670" y="2373972"/>
            <a:ext cx="6479459"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rgbClr val="FF0000"/>
                </a:solidFill>
                <a:effectLst/>
                <a:latin typeface="Arial" panose="020B0604020202020204" pitchFamily="34" charset="0"/>
              </a:rPr>
              <a:t>Used </a:t>
            </a:r>
            <a:r>
              <a:rPr kumimoji="0" lang="en-US" altLang="en-US" sz="2800" b="0" i="0" u="none" strike="noStrike" cap="none" normalizeH="0" baseline="0" dirty="0">
                <a:ln>
                  <a:noFill/>
                </a:ln>
                <a:solidFill>
                  <a:srgbClr val="FF0000"/>
                </a:solidFill>
                <a:effectLst/>
                <a:latin typeface="Arial Unicode MS"/>
              </a:rPr>
              <a:t>&lt;</a:t>
            </a:r>
            <a:r>
              <a:rPr kumimoji="0" lang="en-US" altLang="en-US" sz="2800" b="0" i="0" u="none" strike="noStrike" cap="none" normalizeH="0" baseline="0" dirty="0" err="1">
                <a:ln>
                  <a:noFill/>
                </a:ln>
                <a:solidFill>
                  <a:srgbClr val="FF0000"/>
                </a:solidFill>
                <a:effectLst/>
                <a:latin typeface="Arial Unicode MS"/>
              </a:rPr>
              <a:t>df</a:t>
            </a:r>
            <a:r>
              <a:rPr kumimoji="0" lang="en-US" altLang="en-US" sz="2800" b="0" i="0" u="none" strike="noStrike" cap="none" normalizeH="0" baseline="0" dirty="0">
                <a:ln>
                  <a:noFill/>
                </a:ln>
                <a:solidFill>
                  <a:srgbClr val="FF0000"/>
                </a:solidFill>
                <a:effectLst/>
                <a:latin typeface="Arial Unicode MS"/>
              </a:rPr>
              <a:t>-messenger&gt;</a:t>
            </a:r>
            <a:r>
              <a:rPr kumimoji="0" lang="en-US" altLang="en-US" sz="2800" b="0" i="0" u="none" strike="noStrike" cap="none" normalizeH="0" baseline="0" dirty="0">
                <a:ln>
                  <a:noFill/>
                </a:ln>
                <a:solidFill>
                  <a:srgbClr val="FF0000"/>
                </a:solidFill>
                <a:effectLst/>
              </a:rPr>
              <a:t> script from </a:t>
            </a:r>
            <a:r>
              <a:rPr kumimoji="0" lang="en-US" altLang="en-US" sz="2800" b="0" i="0" u="none" strike="noStrike" cap="none" normalizeH="0" baseline="0" dirty="0" err="1">
                <a:ln>
                  <a:noFill/>
                </a:ln>
                <a:solidFill>
                  <a:srgbClr val="FF0000"/>
                </a:solidFill>
                <a:effectLst/>
              </a:rPr>
              <a:t>Dialogflow</a:t>
            </a:r>
            <a:endParaRPr kumimoji="0" lang="en-US" altLang="en-US" sz="2800" b="0" i="0" u="none" strike="noStrike" cap="none" normalizeH="0" baseline="0" dirty="0">
              <a:ln>
                <a:noFill/>
              </a:ln>
              <a:solidFill>
                <a:srgbClr val="FF0000"/>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a:ln>
                <a:noFill/>
              </a:ln>
              <a:solidFill>
                <a:srgbClr val="FF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Added chatbot widget to HTML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Customized title and agent ID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Enabled live preview using </a:t>
            </a:r>
            <a:r>
              <a:rPr kumimoji="0" lang="en-US" altLang="en-US" sz="2400" b="1" i="0" u="none" strike="noStrike" cap="none" normalizeH="0" baseline="0" dirty="0">
                <a:ln>
                  <a:noFill/>
                </a:ln>
                <a:solidFill>
                  <a:schemeClr val="tx1"/>
                </a:solidFill>
                <a:effectLst/>
                <a:latin typeface="Arial" panose="020B0604020202020204" pitchFamily="34" charset="0"/>
              </a:rPr>
              <a:t>Live Server</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71025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1BB80-23FE-3AA2-BB7E-FBADB6E1384E}"/>
              </a:ext>
            </a:extLst>
          </p:cNvPr>
          <p:cNvSpPr>
            <a:spLocks noGrp="1"/>
          </p:cNvSpPr>
          <p:nvPr>
            <p:ph type="title"/>
          </p:nvPr>
        </p:nvSpPr>
        <p:spPr/>
        <p:txBody>
          <a:bodyPr/>
          <a:lstStyle/>
          <a:p>
            <a:r>
              <a:rPr lang="en-IN" dirty="0"/>
              <a:t>Web Page Design</a:t>
            </a:r>
          </a:p>
        </p:txBody>
      </p:sp>
      <p:sp>
        <p:nvSpPr>
          <p:cNvPr id="4" name="Rectangle 1">
            <a:extLst>
              <a:ext uri="{FF2B5EF4-FFF2-40B4-BE49-F238E27FC236}">
                <a16:creationId xmlns:a16="http://schemas.microsoft.com/office/drawing/2014/main" id="{BCD8B77A-D10E-A9BB-759F-43526C76C2E0}"/>
              </a:ext>
            </a:extLst>
          </p:cNvPr>
          <p:cNvSpPr>
            <a:spLocks noGrp="1" noChangeArrowheads="1"/>
          </p:cNvSpPr>
          <p:nvPr>
            <p:ph idx="1"/>
          </p:nvPr>
        </p:nvSpPr>
        <p:spPr bwMode="auto">
          <a:xfrm>
            <a:off x="913795" y="2096972"/>
            <a:ext cx="9695211"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FF0000"/>
                </a:solidFill>
                <a:effectLst/>
                <a:latin typeface="Arial" panose="020B0604020202020204" pitchFamily="34" charset="0"/>
              </a:rPr>
              <a:t>Used HTML &amp; CSS for layout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Added two images: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AI Chatbot representation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Students using computers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FF0000"/>
                </a:solidFill>
                <a:effectLst/>
                <a:latin typeface="Arial" panose="020B0604020202020204" pitchFamily="34" charset="0"/>
              </a:rPr>
              <a:t>Applied styles: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Background: Light green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Titles: Center-aligned, red color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Clean layout with images on the left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59404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5ED40-CA7A-3092-2E95-DD52619991CB}"/>
              </a:ext>
            </a:extLst>
          </p:cNvPr>
          <p:cNvSpPr>
            <a:spLocks noGrp="1"/>
          </p:cNvSpPr>
          <p:nvPr>
            <p:ph type="title"/>
          </p:nvPr>
        </p:nvSpPr>
        <p:spPr/>
        <p:txBody>
          <a:bodyPr/>
          <a:lstStyle/>
          <a:p>
            <a:r>
              <a:rPr lang="en-IN" dirty="0"/>
              <a:t>Final Web Page Overview</a:t>
            </a:r>
          </a:p>
        </p:txBody>
      </p:sp>
      <p:sp>
        <p:nvSpPr>
          <p:cNvPr id="6" name="Rectangle 3">
            <a:extLst>
              <a:ext uri="{FF2B5EF4-FFF2-40B4-BE49-F238E27FC236}">
                <a16:creationId xmlns:a16="http://schemas.microsoft.com/office/drawing/2014/main" id="{5B8D1BC0-388F-EBB7-B1E9-2A5279024D19}"/>
              </a:ext>
            </a:extLst>
          </p:cNvPr>
          <p:cNvSpPr>
            <a:spLocks noGrp="1" noChangeArrowheads="1"/>
          </p:cNvSpPr>
          <p:nvPr>
            <p:ph idx="1"/>
          </p:nvPr>
        </p:nvSpPr>
        <p:spPr bwMode="auto">
          <a:xfrm>
            <a:off x="2585885" y="1955648"/>
            <a:ext cx="7216876"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Chatbot appears on the right side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Beautiful header: “AI </a:t>
            </a:r>
            <a:r>
              <a:rPr kumimoji="0" lang="en-US" altLang="en-US" sz="2800" b="0" i="0" u="none" strike="noStrike" cap="none" normalizeH="0" baseline="0" dirty="0" err="1">
                <a:ln>
                  <a:noFill/>
                </a:ln>
                <a:solidFill>
                  <a:schemeClr val="tx1"/>
                </a:solidFill>
                <a:effectLst/>
                <a:latin typeface="Arial" panose="020B0604020202020204" pitchFamily="34" charset="0"/>
              </a:rPr>
              <a:t>ChatBot</a:t>
            </a:r>
            <a:r>
              <a:rPr kumimoji="0" lang="en-US" altLang="en-US" sz="2800" b="0" i="0" u="none" strike="noStrike" cap="none" normalizeH="0" baseline="0" dirty="0">
                <a:ln>
                  <a:noFill/>
                </a:ln>
                <a:solidFill>
                  <a:schemeClr val="tx1"/>
                </a:solidFill>
                <a:effectLst/>
                <a:latin typeface="Arial" panose="020B0604020202020204" pitchFamily="34" charset="0"/>
              </a:rPr>
              <a:t> For Internship Details”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err="1">
                <a:ln>
                  <a:noFill/>
                </a:ln>
                <a:solidFill>
                  <a:schemeClr val="tx1"/>
                </a:solidFill>
                <a:effectLst/>
                <a:latin typeface="Arial" panose="020B0604020202020204" pitchFamily="34" charset="0"/>
              </a:rPr>
              <a:t>Subheader</a:t>
            </a:r>
            <a:r>
              <a:rPr kumimoji="0" lang="en-US" altLang="en-US" sz="2800" b="0" i="0" u="none" strike="noStrike" cap="none" normalizeH="0" baseline="0" dirty="0">
                <a:ln>
                  <a:noFill/>
                </a:ln>
                <a:solidFill>
                  <a:schemeClr val="tx1"/>
                </a:solidFill>
                <a:effectLst/>
                <a:latin typeface="Arial" panose="020B0604020202020204" pitchFamily="34" charset="0"/>
              </a:rPr>
              <a:t>: “Providing Internship Details for Students”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Background and images enhance visual appeal</a:t>
            </a:r>
          </a:p>
        </p:txBody>
      </p:sp>
    </p:spTree>
    <p:extLst>
      <p:ext uri="{BB962C8B-B14F-4D97-AF65-F5344CB8AC3E}">
        <p14:creationId xmlns:p14="http://schemas.microsoft.com/office/powerpoint/2010/main" val="4046070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D48E4-5C34-66D2-33A8-784332B229FB}"/>
              </a:ext>
            </a:extLst>
          </p:cNvPr>
          <p:cNvSpPr>
            <a:spLocks noGrp="1"/>
          </p:cNvSpPr>
          <p:nvPr>
            <p:ph type="title"/>
          </p:nvPr>
        </p:nvSpPr>
        <p:spPr/>
        <p:txBody>
          <a:bodyPr/>
          <a:lstStyle/>
          <a:p>
            <a:r>
              <a:rPr lang="en-IN" dirty="0"/>
              <a:t>Final AICHATBOT website image</a:t>
            </a:r>
          </a:p>
        </p:txBody>
      </p:sp>
      <p:pic>
        <p:nvPicPr>
          <p:cNvPr id="5" name="Content Placeholder 4">
            <a:extLst>
              <a:ext uri="{FF2B5EF4-FFF2-40B4-BE49-F238E27FC236}">
                <a16:creationId xmlns:a16="http://schemas.microsoft.com/office/drawing/2014/main" id="{D89E2461-AE7A-6B55-C63A-2F932933D10E}"/>
              </a:ext>
            </a:extLst>
          </p:cNvPr>
          <p:cNvPicPr>
            <a:picLocks noGrp="1" noChangeAspect="1"/>
          </p:cNvPicPr>
          <p:nvPr>
            <p:ph idx="1"/>
          </p:nvPr>
        </p:nvPicPr>
        <p:blipFill>
          <a:blip r:embed="rId2"/>
          <a:stretch>
            <a:fillRect/>
          </a:stretch>
        </p:blipFill>
        <p:spPr>
          <a:xfrm>
            <a:off x="1474839" y="1710813"/>
            <a:ext cx="9556955" cy="4847303"/>
          </a:xfrm>
        </p:spPr>
      </p:pic>
    </p:spTree>
    <p:extLst>
      <p:ext uri="{BB962C8B-B14F-4D97-AF65-F5344CB8AC3E}">
        <p14:creationId xmlns:p14="http://schemas.microsoft.com/office/powerpoint/2010/main" val="9434590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A19AA-C77F-A324-41F6-D5916960D6A6}"/>
              </a:ext>
            </a:extLst>
          </p:cNvPr>
          <p:cNvSpPr>
            <a:spLocks noGrp="1"/>
          </p:cNvSpPr>
          <p:nvPr>
            <p:ph type="title"/>
          </p:nvPr>
        </p:nvSpPr>
        <p:spPr>
          <a:xfrm>
            <a:off x="913793" y="-530942"/>
            <a:ext cx="10353761" cy="2576052"/>
          </a:xfrm>
        </p:spPr>
        <p:txBody>
          <a:bodyPr/>
          <a:lstStyle/>
          <a:p>
            <a:r>
              <a:rPr lang="en-IN" dirty="0" err="1"/>
              <a:t>ChatBOT</a:t>
            </a:r>
            <a:r>
              <a:rPr lang="en-IN" dirty="0"/>
              <a:t> WEBSITE VIDEO</a:t>
            </a:r>
            <a:br>
              <a:rPr lang="en-IN" dirty="0"/>
            </a:br>
            <a:br>
              <a:rPr lang="en-IN" dirty="0"/>
            </a:br>
            <a:r>
              <a:rPr lang="en-IN" sz="2000" dirty="0"/>
              <a:t>OPEN IN POWERPOINT PRESENTATION MODE FOR SEEING VIDEO</a:t>
            </a:r>
          </a:p>
        </p:txBody>
      </p:sp>
      <p:pic>
        <p:nvPicPr>
          <p:cNvPr id="6" name="freecompress-AI CHATBOT _website">
            <a:hlinkClick r:id="" action="ppaction://media"/>
            <a:extLst>
              <a:ext uri="{FF2B5EF4-FFF2-40B4-BE49-F238E27FC236}">
                <a16:creationId xmlns:a16="http://schemas.microsoft.com/office/drawing/2014/main" id="{731F6F27-6F3E-05B1-FCC4-35E26554B8F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23767" y="1592826"/>
            <a:ext cx="8141109" cy="4513006"/>
          </a:xfrm>
        </p:spPr>
      </p:pic>
    </p:spTree>
    <p:extLst>
      <p:ext uri="{BB962C8B-B14F-4D97-AF65-F5344CB8AC3E}">
        <p14:creationId xmlns:p14="http://schemas.microsoft.com/office/powerpoint/2010/main" val="4001908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3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007A0-7053-0874-D3FC-C1F0B0E54753}"/>
              </a:ext>
            </a:extLst>
          </p:cNvPr>
          <p:cNvSpPr>
            <a:spLocks noGrp="1"/>
          </p:cNvSpPr>
          <p:nvPr>
            <p:ph type="title"/>
          </p:nvPr>
        </p:nvSpPr>
        <p:spPr/>
        <p:txBody>
          <a:bodyPr/>
          <a:lstStyle/>
          <a:p>
            <a:r>
              <a:rPr lang="en-IN" dirty="0" err="1"/>
              <a:t>Dialogflow</a:t>
            </a:r>
            <a:r>
              <a:rPr lang="en-IN" dirty="0"/>
              <a:t> Messenger embed code</a:t>
            </a:r>
          </a:p>
        </p:txBody>
      </p:sp>
      <p:sp>
        <p:nvSpPr>
          <p:cNvPr id="3" name="Content Placeholder 2">
            <a:extLst>
              <a:ext uri="{FF2B5EF4-FFF2-40B4-BE49-F238E27FC236}">
                <a16:creationId xmlns:a16="http://schemas.microsoft.com/office/drawing/2014/main" id="{9C06526A-35B4-222A-B712-7C4BEDDE9713}"/>
              </a:ext>
            </a:extLst>
          </p:cNvPr>
          <p:cNvSpPr>
            <a:spLocks noGrp="1"/>
          </p:cNvSpPr>
          <p:nvPr>
            <p:ph idx="1"/>
          </p:nvPr>
        </p:nvSpPr>
        <p:spPr/>
        <p:txBody>
          <a:bodyPr>
            <a:noAutofit/>
          </a:bodyPr>
          <a:lstStyle/>
          <a:p>
            <a:r>
              <a:rPr lang="en-IN" sz="1800" dirty="0"/>
              <a:t>&lt;script </a:t>
            </a:r>
            <a:r>
              <a:rPr lang="en-IN" sz="1800" dirty="0" err="1"/>
              <a:t>src</a:t>
            </a:r>
            <a:r>
              <a:rPr lang="en-IN" sz="1800" dirty="0"/>
              <a:t>="https://www.gstatic.com/dialogflow-console/fast/messenger/bootstrap.js?v=1"&gt;&lt;/script&gt;</a:t>
            </a:r>
          </a:p>
          <a:p>
            <a:endParaRPr lang="en-IN" sz="1800" dirty="0"/>
          </a:p>
          <a:p>
            <a:r>
              <a:rPr lang="en-IN" sz="1800" dirty="0"/>
              <a:t>&lt;!-- </a:t>
            </a:r>
            <a:r>
              <a:rPr lang="en-IN" sz="1800" dirty="0" err="1"/>
              <a:t>Dialogflow</a:t>
            </a:r>
            <a:r>
              <a:rPr lang="en-IN" sz="1800" dirty="0"/>
              <a:t> Messenger Web Component --&gt;</a:t>
            </a:r>
          </a:p>
          <a:p>
            <a:r>
              <a:rPr lang="en-IN" sz="1800" dirty="0"/>
              <a:t>&lt;</a:t>
            </a:r>
            <a:r>
              <a:rPr lang="en-IN" sz="1800" dirty="0" err="1"/>
              <a:t>df</a:t>
            </a:r>
            <a:r>
              <a:rPr lang="en-IN" sz="1800" dirty="0"/>
              <a:t>-messenger</a:t>
            </a:r>
          </a:p>
          <a:p>
            <a:r>
              <a:rPr lang="en-IN" sz="1800" dirty="0"/>
              <a:t>  intent="WELCOME"</a:t>
            </a:r>
          </a:p>
          <a:p>
            <a:r>
              <a:rPr lang="en-IN" sz="1800" dirty="0"/>
              <a:t>  chat-title="</a:t>
            </a:r>
            <a:r>
              <a:rPr lang="en-IN" sz="1800" dirty="0" err="1"/>
              <a:t>InternshipFAQChatBot</a:t>
            </a:r>
            <a:r>
              <a:rPr lang="en-IN" sz="1800" dirty="0"/>
              <a:t>"</a:t>
            </a:r>
          </a:p>
          <a:p>
            <a:r>
              <a:rPr lang="en-IN" sz="1800" dirty="0"/>
              <a:t>  agent-id="85e6887e-9ea0-4356-86dc-f7f6dfdd1d2f"</a:t>
            </a:r>
          </a:p>
          <a:p>
            <a:r>
              <a:rPr lang="en-IN" sz="1800" dirty="0"/>
              <a:t>  language-code="</a:t>
            </a:r>
            <a:r>
              <a:rPr lang="en-IN" sz="1800" dirty="0" err="1"/>
              <a:t>en</a:t>
            </a:r>
            <a:r>
              <a:rPr lang="en-IN" sz="1800" dirty="0"/>
              <a:t>"</a:t>
            </a:r>
          </a:p>
          <a:p>
            <a:r>
              <a:rPr lang="en-IN" sz="1800" dirty="0"/>
              <a:t>&gt;&lt;/</a:t>
            </a:r>
            <a:r>
              <a:rPr lang="en-IN" sz="1800" dirty="0" err="1"/>
              <a:t>df</a:t>
            </a:r>
            <a:r>
              <a:rPr lang="en-IN" sz="1800" dirty="0"/>
              <a:t>-messenger&gt;</a:t>
            </a:r>
          </a:p>
        </p:txBody>
      </p:sp>
    </p:spTree>
    <p:extLst>
      <p:ext uri="{BB962C8B-B14F-4D97-AF65-F5344CB8AC3E}">
        <p14:creationId xmlns:p14="http://schemas.microsoft.com/office/powerpoint/2010/main" val="2897140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25040-7DF5-B449-DD2E-1E97EF11BADC}"/>
              </a:ext>
            </a:extLst>
          </p:cNvPr>
          <p:cNvSpPr>
            <a:spLocks noGrp="1"/>
          </p:cNvSpPr>
          <p:nvPr>
            <p:ph type="title"/>
          </p:nvPr>
        </p:nvSpPr>
        <p:spPr/>
        <p:txBody>
          <a:bodyPr/>
          <a:lstStyle/>
          <a:p>
            <a:r>
              <a:rPr lang="en-IN" dirty="0"/>
              <a:t>Conclusion &amp; Future Work</a:t>
            </a:r>
          </a:p>
        </p:txBody>
      </p:sp>
      <p:sp>
        <p:nvSpPr>
          <p:cNvPr id="3" name="Content Placeholder 2">
            <a:extLst>
              <a:ext uri="{FF2B5EF4-FFF2-40B4-BE49-F238E27FC236}">
                <a16:creationId xmlns:a16="http://schemas.microsoft.com/office/drawing/2014/main" id="{FE7914AE-243A-2C6D-B762-BAB71BF5FDC7}"/>
              </a:ext>
            </a:extLst>
          </p:cNvPr>
          <p:cNvSpPr>
            <a:spLocks noGrp="1"/>
          </p:cNvSpPr>
          <p:nvPr>
            <p:ph idx="1"/>
          </p:nvPr>
        </p:nvSpPr>
        <p:spPr/>
        <p:txBody>
          <a:bodyPr/>
          <a:lstStyle/>
          <a:p>
            <a:r>
              <a:rPr lang="en-US" sz="2400" dirty="0"/>
              <a:t>Successfully created a fully functional internship FAQ chatbot</a:t>
            </a:r>
          </a:p>
          <a:p>
            <a:r>
              <a:rPr lang="en-US" sz="2400" dirty="0"/>
              <a:t>Integrated seamlessly into a web interface</a:t>
            </a:r>
          </a:p>
          <a:p>
            <a:r>
              <a:rPr lang="en-US" sz="2400" dirty="0"/>
              <a:t>Future Work:</a:t>
            </a:r>
          </a:p>
          <a:p>
            <a:pPr lvl="1"/>
            <a:r>
              <a:rPr lang="en-US" sz="2400" dirty="0"/>
              <a:t>Host it publicly using GitHub Pages</a:t>
            </a:r>
          </a:p>
          <a:p>
            <a:pPr lvl="1"/>
            <a:r>
              <a:rPr lang="en-US" sz="2400" dirty="0"/>
              <a:t>Add live database integration</a:t>
            </a:r>
          </a:p>
          <a:p>
            <a:pPr lvl="1"/>
            <a:r>
              <a:rPr lang="en-US" sz="2400" dirty="0"/>
              <a:t>Enable multilingual support</a:t>
            </a:r>
          </a:p>
          <a:p>
            <a:endParaRPr lang="en-IN" dirty="0"/>
          </a:p>
        </p:txBody>
      </p:sp>
    </p:spTree>
    <p:extLst>
      <p:ext uri="{BB962C8B-B14F-4D97-AF65-F5344CB8AC3E}">
        <p14:creationId xmlns:p14="http://schemas.microsoft.com/office/powerpoint/2010/main" val="22399910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13573-B100-356C-FFA6-A1690FB206C5}"/>
              </a:ext>
            </a:extLst>
          </p:cNvPr>
          <p:cNvSpPr>
            <a:spLocks noGrp="1"/>
          </p:cNvSpPr>
          <p:nvPr>
            <p:ph type="title"/>
          </p:nvPr>
        </p:nvSpPr>
        <p:spPr/>
        <p:txBody>
          <a:bodyPr/>
          <a:lstStyle/>
          <a:p>
            <a:r>
              <a:rPr lang="en-IN" dirty="0"/>
              <a:t>AI CHATBOT FOR FAQS WEBSITE URL</a:t>
            </a:r>
          </a:p>
        </p:txBody>
      </p:sp>
      <p:sp>
        <p:nvSpPr>
          <p:cNvPr id="3" name="Content Placeholder 2">
            <a:extLst>
              <a:ext uri="{FF2B5EF4-FFF2-40B4-BE49-F238E27FC236}">
                <a16:creationId xmlns:a16="http://schemas.microsoft.com/office/drawing/2014/main" id="{EC2DFAE3-D58F-5255-94AD-5A8F92D8D23E}"/>
              </a:ext>
            </a:extLst>
          </p:cNvPr>
          <p:cNvSpPr>
            <a:spLocks noGrp="1"/>
          </p:cNvSpPr>
          <p:nvPr>
            <p:ph idx="1"/>
          </p:nvPr>
        </p:nvSpPr>
        <p:spPr>
          <a:xfrm>
            <a:off x="913795" y="3077496"/>
            <a:ext cx="10353762" cy="2713703"/>
          </a:xfrm>
        </p:spPr>
        <p:txBody>
          <a:bodyPr>
            <a:normAutofit/>
          </a:bodyPr>
          <a:lstStyle/>
          <a:p>
            <a:r>
              <a:rPr lang="en-IN" sz="3200" dirty="0">
                <a:hlinkClick r:id="rId2"/>
              </a:rPr>
              <a:t>http://127.0.0.1:5500/AI%20chatbot.html</a:t>
            </a:r>
            <a:endParaRPr lang="en-IN" sz="3200" dirty="0"/>
          </a:p>
          <a:p>
            <a:endParaRPr lang="en-IN" sz="3200" dirty="0"/>
          </a:p>
        </p:txBody>
      </p:sp>
    </p:spTree>
    <p:extLst>
      <p:ext uri="{BB962C8B-B14F-4D97-AF65-F5344CB8AC3E}">
        <p14:creationId xmlns:p14="http://schemas.microsoft.com/office/powerpoint/2010/main" val="31578611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CC8E0-C5BC-B310-2F62-2D6ADF26E9DC}"/>
              </a:ext>
            </a:extLst>
          </p:cNvPr>
          <p:cNvSpPr>
            <a:spLocks noGrp="1"/>
          </p:cNvSpPr>
          <p:nvPr>
            <p:ph type="title"/>
          </p:nvPr>
        </p:nvSpPr>
        <p:spPr>
          <a:xfrm>
            <a:off x="913795" y="1533832"/>
            <a:ext cx="10353761" cy="3175820"/>
          </a:xfrm>
        </p:spPr>
        <p:txBody>
          <a:bodyPr>
            <a:normAutofit/>
          </a:bodyPr>
          <a:lstStyle/>
          <a:p>
            <a:r>
              <a:rPr lang="en-IN" sz="6000" dirty="0">
                <a:solidFill>
                  <a:srgbClr val="FF0000"/>
                </a:solidFill>
              </a:rPr>
              <a:t>THANK YOU</a:t>
            </a:r>
          </a:p>
        </p:txBody>
      </p:sp>
    </p:spTree>
    <p:extLst>
      <p:ext uri="{BB962C8B-B14F-4D97-AF65-F5344CB8AC3E}">
        <p14:creationId xmlns:p14="http://schemas.microsoft.com/office/powerpoint/2010/main" val="4283243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D6406-8565-A64E-BD5A-2607C64C251E}"/>
              </a:ext>
            </a:extLst>
          </p:cNvPr>
          <p:cNvSpPr>
            <a:spLocks noGrp="1"/>
          </p:cNvSpPr>
          <p:nvPr>
            <p:ph type="title"/>
          </p:nvPr>
        </p:nvSpPr>
        <p:spPr>
          <a:xfrm>
            <a:off x="913796" y="609600"/>
            <a:ext cx="9478902" cy="1326321"/>
          </a:xfrm>
        </p:spPr>
        <p:txBody>
          <a:bodyPr/>
          <a:lstStyle/>
          <a:p>
            <a:r>
              <a:rPr lang="en-IN" dirty="0"/>
              <a:t>	Introduction</a:t>
            </a:r>
          </a:p>
        </p:txBody>
      </p:sp>
      <p:sp>
        <p:nvSpPr>
          <p:cNvPr id="4" name="Rectangle 1">
            <a:extLst>
              <a:ext uri="{FF2B5EF4-FFF2-40B4-BE49-F238E27FC236}">
                <a16:creationId xmlns:a16="http://schemas.microsoft.com/office/drawing/2014/main" id="{390750E7-5DC3-EF67-6399-0443D4662CFB}"/>
              </a:ext>
            </a:extLst>
          </p:cNvPr>
          <p:cNvSpPr>
            <a:spLocks noGrp="1" noChangeArrowheads="1"/>
          </p:cNvSpPr>
          <p:nvPr>
            <p:ph idx="1"/>
          </p:nvPr>
        </p:nvSpPr>
        <p:spPr bwMode="auto">
          <a:xfrm>
            <a:off x="540774" y="2125629"/>
            <a:ext cx="6980902"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None/>
            </a:pPr>
            <a:r>
              <a:rPr lang="en-US" dirty="0"/>
              <a:t>I developed a smart FAQ chatbot using </a:t>
            </a:r>
            <a:r>
              <a:rPr lang="en-US" dirty="0" err="1"/>
              <a:t>Dialogflow</a:t>
            </a:r>
            <a:r>
              <a:rPr lang="en-US" dirty="0"/>
              <a:t> Essentials, focusing on answering internship-related queries in a natural and interactive manner. The agent was carefully designed with intents, training phrases, and responses to cover a wide range of common questions. Once trained and tested, the chatbot was seamlessly integrated into a custom webpage using the </a:t>
            </a:r>
            <a:r>
              <a:rPr lang="en-US" dirty="0" err="1"/>
              <a:t>Dialogflow</a:t>
            </a:r>
            <a:r>
              <a:rPr lang="en-US" dirty="0"/>
              <a:t> Messenger script. The final interface includes styled content, images, and a user-friendly layout to ensure smooth communication and accessibility for users.</a:t>
            </a: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6B427327-E758-0CD9-A090-3E503B433E39}"/>
              </a:ext>
            </a:extLst>
          </p:cNvPr>
          <p:cNvPicPr>
            <a:picLocks noChangeAspect="1"/>
          </p:cNvPicPr>
          <p:nvPr/>
        </p:nvPicPr>
        <p:blipFill>
          <a:blip r:embed="rId2"/>
          <a:stretch>
            <a:fillRect/>
          </a:stretch>
        </p:blipFill>
        <p:spPr>
          <a:xfrm>
            <a:off x="7649496" y="1720646"/>
            <a:ext cx="4404851" cy="4798142"/>
          </a:xfrm>
          <a:prstGeom prst="rect">
            <a:avLst/>
          </a:prstGeom>
        </p:spPr>
      </p:pic>
    </p:spTree>
    <p:extLst>
      <p:ext uri="{BB962C8B-B14F-4D97-AF65-F5344CB8AC3E}">
        <p14:creationId xmlns:p14="http://schemas.microsoft.com/office/powerpoint/2010/main" val="4053073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07FFD-A8E9-6F94-DE14-F9D4D362305A}"/>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884FAB4E-9C70-EDEA-A73B-EC13A386A815}"/>
              </a:ext>
            </a:extLst>
          </p:cNvPr>
          <p:cNvSpPr>
            <a:spLocks noGrp="1"/>
          </p:cNvSpPr>
          <p:nvPr>
            <p:ph idx="1"/>
          </p:nvPr>
        </p:nvSpPr>
        <p:spPr>
          <a:xfrm>
            <a:off x="78659" y="2300748"/>
            <a:ext cx="6813754" cy="3490452"/>
          </a:xfrm>
        </p:spPr>
        <p:txBody>
          <a:bodyPr/>
          <a:lstStyle/>
          <a:p>
            <a:r>
              <a:rPr lang="en-US" dirty="0"/>
              <a:t>Students often struggle to find accurate and quick answers to common questions about internships, such as available roles, application steps, and duration. Manual support through emails or staff can be slow and inconsistent. This results in confusion, missed opportunities, and delays in applying. There's a clear need for an automated solution. An AI-powered chatbot can bridge this communication gap efficiently.</a:t>
            </a:r>
            <a:endParaRPr lang="en-IN" dirty="0"/>
          </a:p>
        </p:txBody>
      </p:sp>
      <p:pic>
        <p:nvPicPr>
          <p:cNvPr id="5" name="Picture 4">
            <a:extLst>
              <a:ext uri="{FF2B5EF4-FFF2-40B4-BE49-F238E27FC236}">
                <a16:creationId xmlns:a16="http://schemas.microsoft.com/office/drawing/2014/main" id="{831ADB5C-1B04-6EB4-1D0A-C681E4934C24}"/>
              </a:ext>
            </a:extLst>
          </p:cNvPr>
          <p:cNvPicPr>
            <a:picLocks noChangeAspect="1"/>
          </p:cNvPicPr>
          <p:nvPr/>
        </p:nvPicPr>
        <p:blipFill>
          <a:blip r:embed="rId2"/>
          <a:stretch>
            <a:fillRect/>
          </a:stretch>
        </p:blipFill>
        <p:spPr>
          <a:xfrm>
            <a:off x="7177548" y="1935920"/>
            <a:ext cx="4572000" cy="4533705"/>
          </a:xfrm>
          <a:prstGeom prst="rect">
            <a:avLst/>
          </a:prstGeom>
        </p:spPr>
      </p:pic>
    </p:spTree>
    <p:extLst>
      <p:ext uri="{BB962C8B-B14F-4D97-AF65-F5344CB8AC3E}">
        <p14:creationId xmlns:p14="http://schemas.microsoft.com/office/powerpoint/2010/main" val="649936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726B9-8B50-35A4-AE6D-5AEE7CD9B437}"/>
              </a:ext>
            </a:extLst>
          </p:cNvPr>
          <p:cNvSpPr>
            <a:spLocks noGrp="1"/>
          </p:cNvSpPr>
          <p:nvPr>
            <p:ph type="title"/>
          </p:nvPr>
        </p:nvSpPr>
        <p:spPr/>
        <p:txBody>
          <a:bodyPr/>
          <a:lstStyle/>
          <a:p>
            <a:r>
              <a:rPr lang="en-IN" dirty="0"/>
              <a:t>objectives</a:t>
            </a:r>
          </a:p>
        </p:txBody>
      </p:sp>
      <p:sp>
        <p:nvSpPr>
          <p:cNvPr id="6" name="Rectangle 2">
            <a:extLst>
              <a:ext uri="{FF2B5EF4-FFF2-40B4-BE49-F238E27FC236}">
                <a16:creationId xmlns:a16="http://schemas.microsoft.com/office/drawing/2014/main" id="{C4644C1D-828D-D7DA-EC22-42017493B322}"/>
              </a:ext>
            </a:extLst>
          </p:cNvPr>
          <p:cNvSpPr>
            <a:spLocks noGrp="1" noChangeArrowheads="1"/>
          </p:cNvSpPr>
          <p:nvPr>
            <p:ph idx="1"/>
          </p:nvPr>
        </p:nvSpPr>
        <p:spPr bwMode="auto">
          <a:xfrm>
            <a:off x="530225" y="2567297"/>
            <a:ext cx="6008227" cy="2431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FF0000"/>
                </a:solidFill>
                <a:effectLst/>
                <a:latin typeface="Arial" panose="020B0604020202020204" pitchFamily="34" charset="0"/>
              </a:rPr>
              <a:t>Build a user-friendly chatbot that: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Answers common internship-related FAQs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Provides company-specific internship info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Offers real-time, interactive responses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FF0000"/>
                </a:solidFill>
                <a:effectLst/>
                <a:latin typeface="Arial" panose="020B0604020202020204" pitchFamily="34" charset="0"/>
              </a:rPr>
              <a:t>Make it accessible via a website.</a:t>
            </a:r>
          </a:p>
        </p:txBody>
      </p:sp>
      <p:pic>
        <p:nvPicPr>
          <p:cNvPr id="8" name="Picture 7">
            <a:extLst>
              <a:ext uri="{FF2B5EF4-FFF2-40B4-BE49-F238E27FC236}">
                <a16:creationId xmlns:a16="http://schemas.microsoft.com/office/drawing/2014/main" id="{7338E427-D67F-E0B5-B23E-D7DAFA5E2911}"/>
              </a:ext>
            </a:extLst>
          </p:cNvPr>
          <p:cNvPicPr>
            <a:picLocks noChangeAspect="1"/>
          </p:cNvPicPr>
          <p:nvPr/>
        </p:nvPicPr>
        <p:blipFill>
          <a:blip r:embed="rId2"/>
          <a:stretch>
            <a:fillRect/>
          </a:stretch>
        </p:blipFill>
        <p:spPr>
          <a:xfrm>
            <a:off x="5604387" y="1935920"/>
            <a:ext cx="5663169" cy="4474711"/>
          </a:xfrm>
          <a:prstGeom prst="rect">
            <a:avLst/>
          </a:prstGeom>
        </p:spPr>
      </p:pic>
    </p:spTree>
    <p:extLst>
      <p:ext uri="{BB962C8B-B14F-4D97-AF65-F5344CB8AC3E}">
        <p14:creationId xmlns:p14="http://schemas.microsoft.com/office/powerpoint/2010/main" val="4224787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073C5-46E4-094D-707C-B5573243A35B}"/>
              </a:ext>
            </a:extLst>
          </p:cNvPr>
          <p:cNvSpPr>
            <a:spLocks noGrp="1"/>
          </p:cNvSpPr>
          <p:nvPr>
            <p:ph type="title"/>
          </p:nvPr>
        </p:nvSpPr>
        <p:spPr/>
        <p:txBody>
          <a:bodyPr/>
          <a:lstStyle/>
          <a:p>
            <a:r>
              <a:rPr lang="en-IN" dirty="0"/>
              <a:t>Tools and Technologies</a:t>
            </a:r>
          </a:p>
        </p:txBody>
      </p:sp>
      <p:sp>
        <p:nvSpPr>
          <p:cNvPr id="3" name="Content Placeholder 2">
            <a:extLst>
              <a:ext uri="{FF2B5EF4-FFF2-40B4-BE49-F238E27FC236}">
                <a16:creationId xmlns:a16="http://schemas.microsoft.com/office/drawing/2014/main" id="{0C9E39C0-ECC2-108B-021C-A5A9D240DFF1}"/>
              </a:ext>
            </a:extLst>
          </p:cNvPr>
          <p:cNvSpPr>
            <a:spLocks noGrp="1"/>
          </p:cNvSpPr>
          <p:nvPr>
            <p:ph idx="1"/>
          </p:nvPr>
        </p:nvSpPr>
        <p:spPr>
          <a:xfrm>
            <a:off x="1907458" y="2074606"/>
            <a:ext cx="8337755" cy="2959510"/>
          </a:xfrm>
        </p:spPr>
        <p:txBody>
          <a:bodyPr>
            <a:normAutofit/>
          </a:bodyPr>
          <a:lstStyle/>
          <a:p>
            <a:r>
              <a:rPr lang="en-IN" sz="2400" dirty="0"/>
              <a:t>💬 </a:t>
            </a:r>
            <a:r>
              <a:rPr lang="en-IN" sz="2400" b="1" dirty="0" err="1"/>
              <a:t>Dialogflow</a:t>
            </a:r>
            <a:r>
              <a:rPr lang="en-IN" sz="2400" b="1" dirty="0"/>
              <a:t> ES</a:t>
            </a:r>
            <a:r>
              <a:rPr lang="en-IN" sz="2400" dirty="0"/>
              <a:t> – For natural language processing</a:t>
            </a:r>
          </a:p>
          <a:p>
            <a:r>
              <a:rPr lang="en-IN" sz="2400" dirty="0"/>
              <a:t>🌐 </a:t>
            </a:r>
            <a:r>
              <a:rPr lang="en-IN" sz="2400" b="1" dirty="0"/>
              <a:t>HTML &amp; CSS</a:t>
            </a:r>
            <a:r>
              <a:rPr lang="en-IN" sz="2400" dirty="0"/>
              <a:t> – For webpage design</a:t>
            </a:r>
          </a:p>
          <a:p>
            <a:r>
              <a:rPr lang="en-IN" sz="2400" dirty="0"/>
              <a:t>📄 </a:t>
            </a:r>
            <a:r>
              <a:rPr lang="en-IN" sz="2400" b="1" dirty="0"/>
              <a:t>CSV file</a:t>
            </a:r>
            <a:r>
              <a:rPr lang="en-IN" sz="2400" dirty="0"/>
              <a:t> – For internship question-answer pairs</a:t>
            </a:r>
          </a:p>
          <a:p>
            <a:r>
              <a:rPr lang="en-IN" sz="2400" dirty="0"/>
              <a:t>🖼️ </a:t>
            </a:r>
            <a:r>
              <a:rPr lang="en-IN" sz="2400" b="1" dirty="0"/>
              <a:t>Images</a:t>
            </a:r>
            <a:r>
              <a:rPr lang="en-IN" sz="2400" dirty="0"/>
              <a:t> – For UI enhancement</a:t>
            </a:r>
          </a:p>
          <a:p>
            <a:r>
              <a:rPr lang="en-IN" sz="2400" dirty="0"/>
              <a:t>🔍 </a:t>
            </a:r>
            <a:r>
              <a:rPr lang="en-IN" sz="2400" b="1" dirty="0"/>
              <a:t>Live Server</a:t>
            </a:r>
            <a:r>
              <a:rPr lang="en-IN" sz="2400" dirty="0"/>
              <a:t> – To run and preview locally</a:t>
            </a:r>
          </a:p>
          <a:p>
            <a:endParaRPr lang="en-IN" dirty="0"/>
          </a:p>
        </p:txBody>
      </p:sp>
    </p:spTree>
    <p:extLst>
      <p:ext uri="{BB962C8B-B14F-4D97-AF65-F5344CB8AC3E}">
        <p14:creationId xmlns:p14="http://schemas.microsoft.com/office/powerpoint/2010/main" val="3348941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D1915-F939-1085-E28E-07665C8E783D}"/>
              </a:ext>
            </a:extLst>
          </p:cNvPr>
          <p:cNvSpPr>
            <a:spLocks noGrp="1"/>
          </p:cNvSpPr>
          <p:nvPr>
            <p:ph type="title"/>
          </p:nvPr>
        </p:nvSpPr>
        <p:spPr/>
        <p:txBody>
          <a:bodyPr/>
          <a:lstStyle/>
          <a:p>
            <a:r>
              <a:rPr lang="en-IN" dirty="0"/>
              <a:t>Creating the CSV File</a:t>
            </a:r>
          </a:p>
        </p:txBody>
      </p:sp>
      <p:sp>
        <p:nvSpPr>
          <p:cNvPr id="4" name="Rectangle 1">
            <a:extLst>
              <a:ext uri="{FF2B5EF4-FFF2-40B4-BE49-F238E27FC236}">
                <a16:creationId xmlns:a16="http://schemas.microsoft.com/office/drawing/2014/main" id="{18CF39D7-FB8F-EB0C-A2BC-38CB1EC60FB5}"/>
              </a:ext>
            </a:extLst>
          </p:cNvPr>
          <p:cNvSpPr>
            <a:spLocks noGrp="1" noChangeArrowheads="1"/>
          </p:cNvSpPr>
          <p:nvPr>
            <p:ph idx="1"/>
          </p:nvPr>
        </p:nvSpPr>
        <p:spPr bwMode="auto">
          <a:xfrm>
            <a:off x="2506620" y="2249994"/>
            <a:ext cx="8026556" cy="2954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FF0000"/>
                </a:solidFill>
                <a:effectLst/>
                <a:latin typeface="Arial" panose="020B0604020202020204" pitchFamily="34" charset="0"/>
              </a:rPr>
              <a:t>Structured CSV with two columns: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Unicode MS"/>
              </a:rPr>
              <a:t>Question</a:t>
            </a: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Unicode MS"/>
              </a:rPr>
              <a:t>Answer</a:t>
            </a: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Covered various companies: Infosys, Google, Cisco,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FF0000"/>
                </a:solidFill>
                <a:effectLst/>
                <a:latin typeface="Arial" panose="020B0604020202020204" pitchFamily="34" charset="0"/>
              </a:rPr>
              <a:t>Sample questions: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"How long is Infosys internship?"</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"Which companies offer AI internships?"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76185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BA572-00B2-6845-C484-56675759F5D4}"/>
              </a:ext>
            </a:extLst>
          </p:cNvPr>
          <p:cNvSpPr>
            <a:spLocks noGrp="1"/>
          </p:cNvSpPr>
          <p:nvPr>
            <p:ph type="title"/>
          </p:nvPr>
        </p:nvSpPr>
        <p:spPr/>
        <p:txBody>
          <a:bodyPr/>
          <a:lstStyle/>
          <a:p>
            <a:r>
              <a:rPr lang="en-IN" dirty="0"/>
              <a:t>Development Steps – Part 1</a:t>
            </a:r>
          </a:p>
        </p:txBody>
      </p:sp>
      <p:sp>
        <p:nvSpPr>
          <p:cNvPr id="3" name="Content Placeholder 2">
            <a:extLst>
              <a:ext uri="{FF2B5EF4-FFF2-40B4-BE49-F238E27FC236}">
                <a16:creationId xmlns:a16="http://schemas.microsoft.com/office/drawing/2014/main" id="{5B4F93D8-B158-3387-F64A-4FF775A42148}"/>
              </a:ext>
            </a:extLst>
          </p:cNvPr>
          <p:cNvSpPr>
            <a:spLocks noGrp="1"/>
          </p:cNvSpPr>
          <p:nvPr>
            <p:ph idx="1"/>
          </p:nvPr>
        </p:nvSpPr>
        <p:spPr>
          <a:xfrm>
            <a:off x="2222090" y="2438400"/>
            <a:ext cx="8308258" cy="4050889"/>
          </a:xfrm>
        </p:spPr>
        <p:txBody>
          <a:bodyPr/>
          <a:lstStyle/>
          <a:p>
            <a:r>
              <a:rPr lang="en-US" sz="2400" b="1" dirty="0" err="1">
                <a:solidFill>
                  <a:srgbClr val="FF0000"/>
                </a:solidFill>
              </a:rPr>
              <a:t>Dialogflow</a:t>
            </a:r>
            <a:r>
              <a:rPr lang="en-US" sz="2400" b="1" dirty="0">
                <a:solidFill>
                  <a:srgbClr val="FF0000"/>
                </a:solidFill>
              </a:rPr>
              <a:t> Setup</a:t>
            </a:r>
            <a:endParaRPr lang="en-US" sz="2400" dirty="0">
              <a:solidFill>
                <a:srgbClr val="FF0000"/>
              </a:solidFill>
            </a:endParaRPr>
          </a:p>
          <a:p>
            <a:r>
              <a:rPr lang="en-US" sz="2400" dirty="0"/>
              <a:t>Created agent: </a:t>
            </a:r>
            <a:r>
              <a:rPr lang="en-US" sz="2400" i="1" dirty="0" err="1"/>
              <a:t>InternshipFAQChatBot</a:t>
            </a:r>
            <a:endParaRPr lang="en-US" sz="2400" dirty="0"/>
          </a:p>
          <a:p>
            <a:r>
              <a:rPr lang="en-US" sz="2400" dirty="0"/>
              <a:t>Enabled beta features and added knowledge base</a:t>
            </a:r>
          </a:p>
          <a:p>
            <a:r>
              <a:rPr lang="en-US" sz="2400" dirty="0"/>
              <a:t>Uploaded CSV file with FAQ data</a:t>
            </a:r>
          </a:p>
          <a:p>
            <a:endParaRPr lang="en-IN" dirty="0"/>
          </a:p>
        </p:txBody>
      </p:sp>
    </p:spTree>
    <p:extLst>
      <p:ext uri="{BB962C8B-B14F-4D97-AF65-F5344CB8AC3E}">
        <p14:creationId xmlns:p14="http://schemas.microsoft.com/office/powerpoint/2010/main" val="239694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DDA29-AD31-8EAE-12E7-FC8332BB99CD}"/>
              </a:ext>
            </a:extLst>
          </p:cNvPr>
          <p:cNvSpPr>
            <a:spLocks noGrp="1"/>
          </p:cNvSpPr>
          <p:nvPr>
            <p:ph type="title"/>
          </p:nvPr>
        </p:nvSpPr>
        <p:spPr/>
        <p:txBody>
          <a:bodyPr/>
          <a:lstStyle/>
          <a:p>
            <a:r>
              <a:rPr lang="en-IN" dirty="0"/>
              <a:t>Development Steps – Part 2</a:t>
            </a:r>
          </a:p>
        </p:txBody>
      </p:sp>
      <p:sp>
        <p:nvSpPr>
          <p:cNvPr id="4" name="Rectangle 1">
            <a:extLst>
              <a:ext uri="{FF2B5EF4-FFF2-40B4-BE49-F238E27FC236}">
                <a16:creationId xmlns:a16="http://schemas.microsoft.com/office/drawing/2014/main" id="{96484804-B534-598A-35CC-0881B1BE90FD}"/>
              </a:ext>
            </a:extLst>
          </p:cNvPr>
          <p:cNvSpPr>
            <a:spLocks noGrp="1" noChangeArrowheads="1"/>
          </p:cNvSpPr>
          <p:nvPr>
            <p:ph idx="1"/>
          </p:nvPr>
        </p:nvSpPr>
        <p:spPr bwMode="auto">
          <a:xfrm>
            <a:off x="2517058" y="2776643"/>
            <a:ext cx="967494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FF0000"/>
                </a:solidFill>
                <a:effectLst/>
                <a:latin typeface="Arial" panose="020B0604020202020204" pitchFamily="34" charset="0"/>
              </a:rPr>
              <a:t>Intent &amp; Knowledge Connector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Created </a:t>
            </a:r>
            <a:r>
              <a:rPr kumimoji="0" lang="en-US" altLang="en-US" sz="2400" b="0" i="0" u="none" strike="noStrike" cap="none" normalizeH="0" baseline="0" dirty="0">
                <a:ln>
                  <a:noFill/>
                </a:ln>
                <a:solidFill>
                  <a:schemeClr val="tx1"/>
                </a:solidFill>
                <a:effectLst/>
                <a:latin typeface="Arial Unicode MS"/>
              </a:rPr>
              <a:t>WELCOME</a:t>
            </a:r>
            <a:r>
              <a:rPr kumimoji="0" lang="en-US" altLang="en-US" sz="2400" b="0" i="0" u="none" strike="noStrike" cap="none" normalizeH="0" baseline="0" dirty="0">
                <a:ln>
                  <a:noFill/>
                </a:ln>
                <a:solidFill>
                  <a:schemeClr val="tx1"/>
                </a:solidFill>
                <a:effectLst/>
              </a:rPr>
              <a:t> intent</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Enabled knowledge base responses using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err="1">
                <a:ln>
                  <a:noFill/>
                </a:ln>
                <a:solidFill>
                  <a:schemeClr val="tx1"/>
                </a:solidFill>
                <a:effectLst/>
                <a:latin typeface="Arial Unicode MS"/>
              </a:rPr>
              <a:t>Knowledge.Answer</a:t>
            </a: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Set up fallback and default responses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487203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C841B-9196-C137-0AD0-4F83DFC19975}"/>
              </a:ext>
            </a:extLst>
          </p:cNvPr>
          <p:cNvSpPr>
            <a:spLocks noGrp="1"/>
          </p:cNvSpPr>
          <p:nvPr>
            <p:ph type="title"/>
          </p:nvPr>
        </p:nvSpPr>
        <p:spPr>
          <a:xfrm>
            <a:off x="913795" y="530942"/>
            <a:ext cx="10353761" cy="766917"/>
          </a:xfrm>
        </p:spPr>
        <p:txBody>
          <a:bodyPr>
            <a:normAutofit fontScale="90000"/>
          </a:bodyPr>
          <a:lstStyle/>
          <a:p>
            <a:r>
              <a:rPr lang="en-IN" dirty="0"/>
              <a:t>AICHATBOT WEBSITE DEVELOPMENT USING DIALOG FLOW ESSENTIALS video</a:t>
            </a:r>
            <a:br>
              <a:rPr lang="en-IN" dirty="0"/>
            </a:br>
            <a:r>
              <a:rPr lang="en-IN" sz="2000" dirty="0"/>
              <a:t>OPEN IN POWERPOINT PRESENTATION MODE FOR SEEING VIDEO</a:t>
            </a:r>
            <a:br>
              <a:rPr lang="en-IN" dirty="0"/>
            </a:br>
            <a:endParaRPr lang="en-IN" dirty="0"/>
          </a:p>
        </p:txBody>
      </p:sp>
      <p:pic>
        <p:nvPicPr>
          <p:cNvPr id="3" name="freecompress-AICHATBOT">
            <a:hlinkClick r:id="" action="ppaction://media"/>
            <a:extLst>
              <a:ext uri="{FF2B5EF4-FFF2-40B4-BE49-F238E27FC236}">
                <a16:creationId xmlns:a16="http://schemas.microsoft.com/office/drawing/2014/main" id="{7190DAA7-305D-52D2-E59E-EF97BCE5379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34915" y="1445342"/>
            <a:ext cx="9911520" cy="4798142"/>
          </a:xfrm>
          <a:prstGeom prst="rect">
            <a:avLst/>
          </a:prstGeom>
        </p:spPr>
      </p:pic>
    </p:spTree>
    <p:extLst>
      <p:ext uri="{BB962C8B-B14F-4D97-AF65-F5344CB8AC3E}">
        <p14:creationId xmlns:p14="http://schemas.microsoft.com/office/powerpoint/2010/main" val="1204770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19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102</TotalTime>
  <Words>582</Words>
  <Application>Microsoft Office PowerPoint</Application>
  <PresentationFormat>Widescreen</PresentationFormat>
  <Paragraphs>86</Paragraphs>
  <Slides>19</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Arial Unicode MS</vt:lpstr>
      <vt:lpstr>Bookman Old Style</vt:lpstr>
      <vt:lpstr>Rockwell</vt:lpstr>
      <vt:lpstr>Damask</vt:lpstr>
      <vt:lpstr>Vaidani LAKSHMI VIJAYA</vt:lpstr>
      <vt:lpstr> Introduction</vt:lpstr>
      <vt:lpstr>Problem statement</vt:lpstr>
      <vt:lpstr>objectives</vt:lpstr>
      <vt:lpstr>Tools and Technologies</vt:lpstr>
      <vt:lpstr>Creating the CSV File</vt:lpstr>
      <vt:lpstr>Development Steps – Part 1</vt:lpstr>
      <vt:lpstr>Development Steps – Part 2</vt:lpstr>
      <vt:lpstr>AICHATBOT WEBSITE DEVELOPMENT USING DIALOG FLOW ESSENTIALS video OPEN IN POWERPOINT PRESENTATION MODE FOR SEEING VIDEO </vt:lpstr>
      <vt:lpstr>Development chatbot image</vt:lpstr>
      <vt:lpstr>Web Integration</vt:lpstr>
      <vt:lpstr>Web Page Design</vt:lpstr>
      <vt:lpstr>Final Web Page Overview</vt:lpstr>
      <vt:lpstr>Final AICHATBOT website image</vt:lpstr>
      <vt:lpstr>ChatBOT WEBSITE VIDEO  OPEN IN POWERPOINT PRESENTATION MODE FOR SEEING VIDEO</vt:lpstr>
      <vt:lpstr>Dialogflow Messenger embed code</vt:lpstr>
      <vt:lpstr>Conclusion &amp; Future Work</vt:lpstr>
      <vt:lpstr>AI CHATBOT FOR FAQS WEBSITE URL</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Vaidani Lakshmi Vijaya</dc:creator>
  <cp:lastModifiedBy>Vaidani Lakshmi Vijaya</cp:lastModifiedBy>
  <cp:revision>4</cp:revision>
  <dcterms:created xsi:type="dcterms:W3CDTF">2025-06-14T16:12:58Z</dcterms:created>
  <dcterms:modified xsi:type="dcterms:W3CDTF">2025-06-14T18:18:05Z</dcterms:modified>
</cp:coreProperties>
</file>

<file path=docProps/thumbnail.jpeg>
</file>